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>
        <p:scale>
          <a:sx n="75" d="100"/>
          <a:sy n="75" d="100"/>
        </p:scale>
        <p:origin x="749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QuadBot</a:t>
            </a:r>
            <a:r>
              <a:rPr lang="en-US" dirty="0" smtClean="0"/>
              <a:t>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Lipo</a:t>
              </a:r>
              <a:r>
                <a:rPr lang="en-US" dirty="0" smtClean="0"/>
                <a:t> Charger Basic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ACS714 Current Sensor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Vcc</a:t>
              </a:r>
              <a:endParaRPr lang="en-US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Control+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Due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3.3V Due</a:t>
            </a:r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Pin 4</a:t>
            </a:r>
            <a:endParaRPr lang="en-US" dirty="0"/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Due</a:t>
            </a:r>
            <a:endParaRPr lang="en-US" dirty="0"/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1 2</a:t>
            </a:r>
          </a:p>
          <a:p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r>
              <a:rPr lang="en-US" dirty="0" smtClean="0"/>
              <a:t>5 6</a:t>
            </a:r>
          </a:p>
          <a:p>
            <a:r>
              <a:rPr lang="en-US" dirty="0" smtClean="0"/>
              <a:t>7 8 </a:t>
            </a:r>
          </a:p>
          <a:p>
            <a:r>
              <a:rPr lang="en-US" dirty="0" smtClean="0"/>
              <a:t>9 10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 Ribbon - Chip Reader:</a:t>
            </a:r>
          </a:p>
          <a:p>
            <a:r>
              <a:rPr lang="en-US" dirty="0" smtClean="0"/>
              <a:t>1 – D0</a:t>
            </a:r>
          </a:p>
          <a:p>
            <a:r>
              <a:rPr lang="en-US" dirty="0" smtClean="0"/>
              <a:t>3 – SCK</a:t>
            </a:r>
          </a:p>
          <a:p>
            <a:r>
              <a:rPr lang="en-US" dirty="0" smtClean="0"/>
              <a:t>4 – D1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505666" y="3623143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380300" y="429105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5723</TotalTime>
  <Words>129</Words>
  <Application>Microsoft Office PowerPoint</Application>
  <PresentationFormat>Widescreen</PresentationFormat>
  <Paragraphs>62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17</cp:revision>
  <dcterms:created xsi:type="dcterms:W3CDTF">2017-02-08T20:31:23Z</dcterms:created>
  <dcterms:modified xsi:type="dcterms:W3CDTF">2017-06-01T21:21:31Z</dcterms:modified>
</cp:coreProperties>
</file>